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89496" y="225483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主要介绍了北京中小学课间休息时间和课间活动的情况。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1072988"/>
            <a:ext cx="10605597" cy="1094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090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阅读下面短文，用英语回答下列问题。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 this autumn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semester,students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primary and middle schools in Beijing have longer breaks between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changed from 10 minutes to 15 minutes so that students can spend more time outdoors for their physical and mental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心理的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well-being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break time between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classes,Xiao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Jingsheng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Beijing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Shangdi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Experimental School often rushed to the toilet then back to class with no time for anything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more time to rest and share many things with my classmates,” says the 14-year-old boy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8394" y="836712"/>
            <a:ext cx="3613623" cy="461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50071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children better enjoy break-time activities,some schools mixes break time with labor education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劳动教育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opening planting areas and animal breeding zones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饲养区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welcome new friends to our school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ducks and rabbits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Zhang Boren,a 13-year-old student from Beijing 101 Middle School Kuangda Campus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breaks,some play with these cute animals,while others exercise on the playground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get closer to nature,which is refreshing and relaxing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32905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break time is longer,making sure everyone is safe is also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Physical education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from the School Affiliated to Chaoyang Education Research Centre keep an eye on students playing on the 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the ground can be wet in the morning,so we tell the students to do more upper body exercises to avoid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slipping,” says one PE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 primary and middle school students rest between classes in Beijing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Xiao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Jingsheng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during the break time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1386861"/>
            <a:ext cx="23174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15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minutes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been changed from 10 minutes to 15 minutes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可知，现在北京中小学生课间休息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15 minutes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514014" y="3429000"/>
            <a:ext cx="111978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He can have more time to rest and share many things with his classmates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have more time to rest and share many things with my classmates’”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可知，肖景生现在课间能有更多时间休息，并和同学分享很多事情。故填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have more time to rest and share many things with his classmates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new friends in Zhang Boren’s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2598669"/>
            <a:ext cx="35750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Some ducks and rabbits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welcome new friends to our school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ducks and rabbits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 says Zhang Boren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可知，张博仁学校的新朋友是一些鸭子和兔子。故填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ducks and rabbits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 teachers keep an eye on students playing on the ground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442006" y="1232559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make sure everyone is safe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/Because they want to make sure everyone is safe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186282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sure everyone is safe is also important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the ground can be wet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 tell the students to do more upper body exercises to avoid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slipping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可知，体育老师关注学生是因为要确保学生的安全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sure everyone is safe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/Because they want to make sure everyone is safe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225073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longer breaks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请自拟一句话作答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2093" y="2341281"/>
            <a:ext cx="4016161" cy="50410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442006" y="3277434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 because I can have more time to relax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3183</Words>
  <Application>WPS 演示</Application>
  <PresentationFormat>自定义</PresentationFormat>
  <Paragraphs>49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472</cp:revision>
  <dcterms:created xsi:type="dcterms:W3CDTF">2020-11-06T05:24:00Z</dcterms:created>
  <dcterms:modified xsi:type="dcterms:W3CDTF">2025-09-16T03:01:55Z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291C5DFFF7234674B960639E53B72FE5_12</vt:lpwstr>
  </property>
</Properties>
</file>